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13664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952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9634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4084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8186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77216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17654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767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182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872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953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4245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944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911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7670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1757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A650A-E2B7-417F-9658-C59A02C7AA7F}" type="datetimeFigureOut">
              <a:rPr lang="de-AT" smtClean="0"/>
              <a:t>12.01.2017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301155-B32F-44BF-9C43-652ABD73D6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908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11114" y="2404534"/>
            <a:ext cx="8976947" cy="1646302"/>
          </a:xfrm>
        </p:spPr>
        <p:txBody>
          <a:bodyPr/>
          <a:lstStyle/>
          <a:p>
            <a:r>
              <a:rPr lang="de-AT" dirty="0"/>
              <a:t>Maschinenkostenberechnung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eine kurze Einführung</a:t>
            </a:r>
          </a:p>
        </p:txBody>
      </p:sp>
    </p:spTree>
    <p:extLst>
      <p:ext uri="{BB962C8B-B14F-4D97-AF65-F5344CB8AC3E}">
        <p14:creationId xmlns:p14="http://schemas.microsoft.com/office/powerpoint/2010/main" val="784331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Gesamtkosten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sz="2800" dirty="0"/>
          </a:p>
          <a:p>
            <a:endParaRPr lang="de-AT" sz="2800" dirty="0"/>
          </a:p>
          <a:p>
            <a:endParaRPr lang="de-AT" sz="2800" dirty="0"/>
          </a:p>
          <a:p>
            <a:r>
              <a:rPr lang="de-AT" sz="2800" dirty="0"/>
              <a:t>Fixkosten + variable Kosten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98770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Aufteilung in 	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AT" sz="2800" dirty="0"/>
              <a:t>fixe Kosten </a:t>
            </a:r>
          </a:p>
          <a:p>
            <a:pPr lvl="1"/>
            <a:r>
              <a:rPr lang="de-AT" dirty="0"/>
              <a:t>Abschreibung </a:t>
            </a:r>
          </a:p>
          <a:p>
            <a:pPr lvl="1"/>
            <a:r>
              <a:rPr lang="de-AT" dirty="0"/>
              <a:t>Verzinsung</a:t>
            </a:r>
          </a:p>
          <a:p>
            <a:pPr lvl="1"/>
            <a:r>
              <a:rPr lang="de-AT" dirty="0"/>
              <a:t>Unterbringung &amp; Versicherung</a:t>
            </a:r>
          </a:p>
          <a:p>
            <a:endParaRPr lang="de-AT" dirty="0"/>
          </a:p>
          <a:p>
            <a:r>
              <a:rPr lang="de-AT" dirty="0"/>
              <a:t>sind unabhängig der Produktion</a:t>
            </a:r>
          </a:p>
          <a:p>
            <a:endParaRPr lang="de-AT" dirty="0"/>
          </a:p>
          <a:p>
            <a:r>
              <a:rPr lang="de-AT" dirty="0"/>
              <a:t>sind immer vorhanden </a:t>
            </a:r>
          </a:p>
          <a:p>
            <a:endParaRPr lang="de-AT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6" name="Inhaltsplatzhalt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AT" sz="2800" dirty="0"/>
              <a:t>variable Kosten</a:t>
            </a:r>
          </a:p>
          <a:p>
            <a:pPr lvl="1"/>
            <a:r>
              <a:rPr lang="de-AT" dirty="0"/>
              <a:t>Reparaturfaktor </a:t>
            </a:r>
          </a:p>
          <a:p>
            <a:pPr lvl="1"/>
            <a:r>
              <a:rPr lang="de-AT" dirty="0"/>
              <a:t>Diesel</a:t>
            </a:r>
          </a:p>
          <a:p>
            <a:pPr lvl="1"/>
            <a:r>
              <a:rPr lang="de-AT" dirty="0"/>
              <a:t>…</a:t>
            </a:r>
          </a:p>
          <a:p>
            <a:endParaRPr lang="de-AT" dirty="0"/>
          </a:p>
          <a:p>
            <a:r>
              <a:rPr lang="de-AT" dirty="0"/>
              <a:t>steigen mit Auslastung der Maschine</a:t>
            </a:r>
          </a:p>
          <a:p>
            <a:r>
              <a:rPr lang="de-AT" dirty="0"/>
              <a:t>sind nur bei Produktion vorhanden</a:t>
            </a:r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21519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Abschreibung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  <a:p>
            <a:r>
              <a:rPr lang="de-AT" sz="2400" dirty="0"/>
              <a:t>(Anschaffungswert – Restwert) / Nutzungsdauer in Jahren</a:t>
            </a:r>
          </a:p>
          <a:p>
            <a:r>
              <a:rPr lang="de-AT" sz="2400" dirty="0"/>
              <a:t>(15.000€ - 0€) / 10 Jahre = 1500€ pro Jahr</a:t>
            </a:r>
          </a:p>
          <a:p>
            <a:endParaRPr lang="de-AT" sz="2400" dirty="0"/>
          </a:p>
          <a:p>
            <a:endParaRPr lang="de-AT" sz="2400" dirty="0"/>
          </a:p>
          <a:p>
            <a:r>
              <a:rPr lang="de-AT" sz="2400" dirty="0"/>
              <a:t>(Anschaffungswert – Restwert) * Afa in %</a:t>
            </a:r>
          </a:p>
          <a:p>
            <a:r>
              <a:rPr lang="de-AT" sz="2400" dirty="0"/>
              <a:t>(15.000€ - 0€) * 10% (=0,1) = 1500€ </a:t>
            </a:r>
            <a:r>
              <a:rPr lang="de-AT" sz="2400" dirty="0" err="1"/>
              <a:t>proJahr</a:t>
            </a:r>
            <a:endParaRPr lang="de-AT" sz="2400" dirty="0"/>
          </a:p>
          <a:p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201174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Verzinsung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Bezeichnet die Verzinsung des eingesetzten Kapitals</a:t>
            </a:r>
          </a:p>
          <a:p>
            <a:r>
              <a:rPr lang="de-AT" dirty="0"/>
              <a:t>berechnet wird mit einem Durchschnittswert</a:t>
            </a:r>
          </a:p>
          <a:p>
            <a:endParaRPr lang="de-AT" dirty="0"/>
          </a:p>
          <a:p>
            <a:r>
              <a:rPr lang="de-AT" sz="2800" dirty="0"/>
              <a:t>(Neuwert + Restwert) / 2 * Zinssatz</a:t>
            </a:r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38432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Unterbringung und Versicherung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  <a:p>
            <a:r>
              <a:rPr lang="de-AT" sz="2800" dirty="0"/>
              <a:t>Neuwert * Faktor (1-2%) </a:t>
            </a:r>
          </a:p>
        </p:txBody>
      </p:sp>
    </p:spTree>
    <p:extLst>
      <p:ext uri="{BB962C8B-B14F-4D97-AF65-F5344CB8AC3E}">
        <p14:creationId xmlns:p14="http://schemas.microsoft.com/office/powerpoint/2010/main" val="4163545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Summe der Fixkosten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Abschreibung</a:t>
            </a:r>
          </a:p>
          <a:p>
            <a:r>
              <a:rPr lang="de-AT" dirty="0"/>
              <a:t>+ Verzinsung </a:t>
            </a:r>
          </a:p>
          <a:p>
            <a:r>
              <a:rPr lang="de-AT" u="sng" dirty="0"/>
              <a:t>+ Unterbringung und Versicherung </a:t>
            </a:r>
          </a:p>
          <a:p>
            <a:r>
              <a:rPr lang="de-AT" dirty="0"/>
              <a:t>Fixkosten pro Jahr</a:t>
            </a:r>
          </a:p>
          <a:p>
            <a:r>
              <a:rPr lang="de-AT" u="sng" dirty="0"/>
              <a:t>: Einsatzstunden </a:t>
            </a:r>
          </a:p>
          <a:p>
            <a:r>
              <a:rPr lang="de-AT" dirty="0"/>
              <a:t>Fixkosten pro Stunde</a:t>
            </a:r>
          </a:p>
        </p:txBody>
      </p:sp>
    </p:spTree>
    <p:extLst>
      <p:ext uri="{BB962C8B-B14F-4D97-AF65-F5344CB8AC3E}">
        <p14:creationId xmlns:p14="http://schemas.microsoft.com/office/powerpoint/2010/main" val="3478176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Reparaturfaktor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  <a:p>
            <a:endParaRPr lang="de-AT" dirty="0"/>
          </a:p>
          <a:p>
            <a:r>
              <a:rPr lang="de-AT" sz="2400" dirty="0"/>
              <a:t>Neuwert * Faktor /100</a:t>
            </a:r>
          </a:p>
          <a:p>
            <a:endParaRPr lang="de-AT" dirty="0"/>
          </a:p>
          <a:p>
            <a:r>
              <a:rPr lang="de-AT" dirty="0"/>
              <a:t>Faktor bezieht sich immer auf 100 Stunden </a:t>
            </a:r>
          </a:p>
          <a:p>
            <a:r>
              <a:rPr lang="de-AT" dirty="0"/>
              <a:t>erhöht sich über die Jahre</a:t>
            </a:r>
          </a:p>
          <a:p>
            <a:r>
              <a:rPr lang="de-AT" dirty="0"/>
              <a:t>bei Gebrauchtmaschinen anpassen</a:t>
            </a:r>
          </a:p>
        </p:txBody>
      </p:sp>
    </p:spTree>
    <p:extLst>
      <p:ext uri="{BB962C8B-B14F-4D97-AF65-F5344CB8AC3E}">
        <p14:creationId xmlns:p14="http://schemas.microsoft.com/office/powerpoint/2010/main" val="1866526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Diesel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 dirty="0"/>
          </a:p>
          <a:p>
            <a:endParaRPr lang="de-AT" dirty="0"/>
          </a:p>
          <a:p>
            <a:r>
              <a:rPr lang="de-AT" sz="2400" dirty="0"/>
              <a:t>Treibstoffkosten pro Stunde * Einsatzstunden</a:t>
            </a:r>
          </a:p>
          <a:p>
            <a:pPr marL="0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25211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Summe variable Kosten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800" dirty="0"/>
              <a:t>Reparaturfaktor</a:t>
            </a:r>
          </a:p>
          <a:p>
            <a:r>
              <a:rPr lang="de-AT" sz="2800" dirty="0"/>
              <a:t>+ Diesel </a:t>
            </a:r>
          </a:p>
          <a:p>
            <a:r>
              <a:rPr lang="de-AT" sz="2800" u="sng" dirty="0"/>
              <a:t>+ sonstige variable Kosten</a:t>
            </a:r>
          </a:p>
          <a:p>
            <a:r>
              <a:rPr lang="de-AT" sz="2800" dirty="0"/>
              <a:t>Summe variable Kosten </a:t>
            </a:r>
          </a:p>
        </p:txBody>
      </p:sp>
    </p:spTree>
    <p:extLst>
      <p:ext uri="{BB962C8B-B14F-4D97-AF65-F5344CB8AC3E}">
        <p14:creationId xmlns:p14="http://schemas.microsoft.com/office/powerpoint/2010/main" val="13621939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179</Words>
  <Application>Microsoft Office PowerPoint</Application>
  <PresentationFormat>Breitbild</PresentationFormat>
  <Paragraphs>66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Facette</vt:lpstr>
      <vt:lpstr>Maschinenkostenberechnung</vt:lpstr>
      <vt:lpstr>Aufteilung in  </vt:lpstr>
      <vt:lpstr>Abschreibung</vt:lpstr>
      <vt:lpstr>Verzinsung</vt:lpstr>
      <vt:lpstr>Unterbringung und Versicherung </vt:lpstr>
      <vt:lpstr>Summe der Fixkosten</vt:lpstr>
      <vt:lpstr>Reparaturfaktor</vt:lpstr>
      <vt:lpstr>Diesel</vt:lpstr>
      <vt:lpstr>Summe variable Kosten</vt:lpstr>
      <vt:lpstr>Gesamtkosten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Maschinenkostenberechnung</dc:title>
  <dc:creator>Berger Philipp</dc:creator>
  <cp:lastModifiedBy>Berger Philipp</cp:lastModifiedBy>
  <cp:revision>6</cp:revision>
  <dcterms:created xsi:type="dcterms:W3CDTF">2017-01-12T08:10:30Z</dcterms:created>
  <dcterms:modified xsi:type="dcterms:W3CDTF">2017-01-12T12:17:16Z</dcterms:modified>
</cp:coreProperties>
</file>